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hsKgqsZk11I6VR9xPrPTrxJC3E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customschemas.google.com/relationships/presentationmetadata" Target="metadata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57400" y="685800"/>
            <a:ext cx="34291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Google Shape;9;p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" name="Google Shape;63;p1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" name="Google Shape;15;p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" name="Google Shape;21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" name="Google Shape;27;p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Google Shape;33;p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" name="Google Shape;39;p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" name="Google Shape;45;p7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" name="Google Shape;51;p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" name="Google Shape;57;p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4825" y="-3243775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505C155-48D8-ADF0-D6B5-AB16BF1F3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6682" y="-2892066"/>
            <a:ext cx="16764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398B7C-8432-928D-4511-626332282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21" y="103313"/>
            <a:ext cx="16764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5FAD55-D43A-D60E-0486-1EB1257B7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265225"/>
            <a:ext cx="16764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75" y="-1369875"/>
            <a:ext cx="9753600" cy="646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78639B-BFF2-E139-2801-4DE7D86EF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623" y="-1218972"/>
            <a:ext cx="16764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8A8F10-B1D4-2E95-0C6D-EA7736108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174" y="0"/>
            <a:ext cx="16764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D35F92-3C29-284A-4A01-683C8B0B3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85" y="103313"/>
            <a:ext cx="1312468" cy="13721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B4D441-75EB-17AE-EBE6-EA4189534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57" y="107942"/>
            <a:ext cx="1355136" cy="14167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06FB1F-7924-B5A7-2926-AF5D40430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0297"/>
            <a:ext cx="1227835" cy="12836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710036-3BB5-F030-836D-2345D309F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36" y="0"/>
            <a:ext cx="1226075" cy="12818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9599" y="-2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DAE12A-EDE4-9A86-7B53-EC59CEB7A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9560" y="130298"/>
            <a:ext cx="1325961" cy="13862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10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Madhan Kumar</cp:lastModifiedBy>
  <cp:revision>2</cp:revision>
  <dcterms:modified xsi:type="dcterms:W3CDTF">2023-01-18T03:24:11Z</dcterms:modified>
</cp:coreProperties>
</file>